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61263" cy="10693400"/>
  <p:notesSz cx="6858000" cy="9144000"/>
  <p:defaultTextStyle>
    <a:defPPr>
      <a:defRPr lang="zh-TW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70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C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748"/>
    <p:restoredTop sz="96327" autoAdjust="0"/>
  </p:normalViewPr>
  <p:slideViewPr>
    <p:cSldViewPr>
      <p:cViewPr>
        <p:scale>
          <a:sx n="100" d="100"/>
          <a:sy n="100" d="100"/>
        </p:scale>
        <p:origin x="1216" y="-3608"/>
      </p:cViewPr>
      <p:guideLst>
        <p:guide orient="horz" pos="3370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1D029-DAD0-4F8C-971F-F8F5D41EF5D3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ACADC-5650-4791-AA3E-C7B6A28CF2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89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CADC-5650-4791-AA3E-C7B6A28CF2A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33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E:\Shao_Lee\++\Thermal\7.OTHERS\product sheet\未命名-1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18111"/>
            <a:ext cx="7560000" cy="1069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210" y="-63306"/>
            <a:ext cx="7596000" cy="11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160" y="9051006"/>
            <a:ext cx="43427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001" y="4270691"/>
            <a:ext cx="3175000" cy="55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10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Shao_Lee\++\Thermal\7.OTHERS\product sheet\未命名-1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91" y="-6349"/>
            <a:ext cx="7566025" cy="1069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Shao_Lee\++\Thermal\7.OTHERS\product sheet\未命名-1-06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6" y="450156"/>
            <a:ext cx="658495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Shao_Lee\++\Thermal\7.OTHERS\product sheet\未命名-1-09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10382500"/>
            <a:ext cx="7560000" cy="3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0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0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78065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78065" y="2495130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78065" y="9911201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9EDC7-1D5A-430F-A79D-3D2B2607780C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583432" y="9911201"/>
            <a:ext cx="2394400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418907" y="9911201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23348-3F9E-4C41-B368-8DACFDEFA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17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/>
          <p:cNvSpPr txBox="1">
            <a:spLocks noChangeArrowheads="1"/>
          </p:cNvSpPr>
          <p:nvPr/>
        </p:nvSpPr>
        <p:spPr>
          <a:xfrm>
            <a:off x="4140671" y="1510434"/>
            <a:ext cx="3251235" cy="2392763"/>
          </a:xfrm>
          <a:prstGeom prst="rect">
            <a:avLst/>
          </a:prstGeom>
        </p:spPr>
        <p:txBody>
          <a:bodyPr>
            <a:no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Cooler Master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推出了一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款创新概念设计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强大散热效能兼备的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一款高端水冷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散热器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冰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G360 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龙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该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系列采用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了最新改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进的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双腔泵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, 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带来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全新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设计的泵体和铜底结构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使得水泵内部冷热水分层流动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散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热效率和水冷头使用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寿命大幅提升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预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安装的新漩涡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Edge 120 ARGB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风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扇让用户安装更为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简易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采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用第三代高性能风扇扇叶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进一步提高了散热性能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附有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的二代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ARGB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光效更能帮助您打造多元化桌面美学场景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  <a:p>
            <a:pPr marL="0" indent="0">
              <a:buNone/>
            </a:pP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水冷上盖采用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环保回收塑料制成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eko" panose="02000000000000000000" pitchFamily="2" charset="0"/>
              </a:rPr>
              <a:t>, 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将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我们的环境放在第一位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 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此外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水泵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顶盖可随意拆卸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3D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打印定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制专属于自己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的上盖图面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时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G360 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龙影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支持二代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ARGB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灯效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兼容</a:t>
            </a:r>
            <a:r>
              <a:rPr lang="en-US" altLang="zh-TW" sz="1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MasterPlus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软件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控制器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自定义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每个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CN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灯珠的模式 、颜色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效果</a:t>
            </a:r>
            <a:r>
              <a:rPr lang="en-US" altLang="zh-CN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1388" y="3891551"/>
            <a:ext cx="4138291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30"/>
              </a:lnSpc>
            </a:pPr>
            <a:r>
              <a:rPr lang="zh-CN" altLang="en-US" sz="3600" spc="-100" dirty="0">
                <a:solidFill>
                  <a:srgbClr val="63C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冰</a:t>
            </a:r>
            <a:r>
              <a:rPr lang="zh-CN" altLang="en-US" sz="3600" spc="-100" dirty="0" smtClean="0">
                <a:solidFill>
                  <a:srgbClr val="63C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神</a:t>
            </a:r>
            <a:r>
              <a:rPr lang="en-US" altLang="zh-CN" sz="3600" spc="-100" dirty="0" smtClean="0">
                <a:solidFill>
                  <a:srgbClr val="63C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G360 </a:t>
            </a:r>
            <a:r>
              <a:rPr lang="zh-CN" altLang="en-US" sz="3600" spc="-100" dirty="0" smtClean="0">
                <a:solidFill>
                  <a:srgbClr val="63C2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龙影</a:t>
            </a:r>
            <a:endParaRPr lang="en-US" altLang="zh-TW" sz="3600" spc="-100" dirty="0">
              <a:solidFill>
                <a:srgbClr val="63C2C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</p:txBody>
      </p:sp>
      <p:sp>
        <p:nvSpPr>
          <p:cNvPr id="18" name="Text Placeholder 8"/>
          <p:cNvSpPr txBox="1">
            <a:spLocks/>
          </p:cNvSpPr>
          <p:nvPr/>
        </p:nvSpPr>
        <p:spPr>
          <a:xfrm>
            <a:off x="455629" y="6696410"/>
            <a:ext cx="1812834" cy="306473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全新双腔体水头设计</a:t>
            </a:r>
            <a:endParaRPr lang="en-US" altLang="zh-TW" sz="1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</p:txBody>
      </p:sp>
      <p:sp>
        <p:nvSpPr>
          <p:cNvPr id="19" name="Text Placeholder 9"/>
          <p:cNvSpPr txBox="1">
            <a:spLocks/>
          </p:cNvSpPr>
          <p:nvPr/>
        </p:nvSpPr>
        <p:spPr>
          <a:xfrm>
            <a:off x="324799" y="7080516"/>
            <a:ext cx="1897827" cy="779082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我们的标志性双腔泵已改进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全新设计的泵体和铜底结构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使得水泵内部冷热水分层流动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大幅提升散热效率和水冷头使用寿命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</p:txBody>
      </p:sp>
      <p:sp>
        <p:nvSpPr>
          <p:cNvPr id="22" name="Text Placeholder 10"/>
          <p:cNvSpPr txBox="1">
            <a:spLocks/>
          </p:cNvSpPr>
          <p:nvPr/>
        </p:nvSpPr>
        <p:spPr>
          <a:xfrm>
            <a:off x="2786859" y="7098202"/>
            <a:ext cx="2066492" cy="779082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预安装的新漩涡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Edge 120 </a:t>
            </a:r>
            <a:r>
              <a:rPr lang="en-US" altLang="zh-CN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ARGB</a:t>
            </a: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风扇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让用</a:t>
            </a: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户安装更为简易</a:t>
            </a:r>
            <a:r>
              <a:rPr lang="en-US" altLang="zh-CN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采用第三代高性能风扇扇叶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进一步提高了散热性能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附有的二代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ARGB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光效更能帮助您打造多元化桌面美学场景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</p:txBody>
      </p:sp>
      <p:sp>
        <p:nvSpPr>
          <p:cNvPr id="23" name="Text Placeholder 19"/>
          <p:cNvSpPr txBox="1">
            <a:spLocks/>
          </p:cNvSpPr>
          <p:nvPr/>
        </p:nvSpPr>
        <p:spPr>
          <a:xfrm>
            <a:off x="2802671" y="6696411"/>
            <a:ext cx="2130088" cy="430377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新漩涡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Edge 120 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ARGB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风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扇</a:t>
            </a:r>
            <a:endParaRPr lang="en-US" altLang="zh-TW" sz="1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</p:txBody>
      </p:sp>
      <p:sp>
        <p:nvSpPr>
          <p:cNvPr id="26" name="Text Placeholder 11"/>
          <p:cNvSpPr txBox="1">
            <a:spLocks/>
          </p:cNvSpPr>
          <p:nvPr/>
        </p:nvSpPr>
        <p:spPr>
          <a:xfrm>
            <a:off x="5488325" y="6696411"/>
            <a:ext cx="1687114" cy="231292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二代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ARGB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灯效</a:t>
            </a:r>
            <a:endParaRPr lang="en-US" altLang="zh-TW" sz="1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</p:txBody>
      </p:sp>
      <p:sp>
        <p:nvSpPr>
          <p:cNvPr id="29" name="Text Placeholder 12"/>
          <p:cNvSpPr txBox="1">
            <a:spLocks/>
          </p:cNvSpPr>
          <p:nvPr/>
        </p:nvSpPr>
        <p:spPr>
          <a:xfrm>
            <a:off x="5418463" y="7126788"/>
            <a:ext cx="1814399" cy="738762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支持二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ARGB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灯效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兼容</a:t>
            </a:r>
            <a:r>
              <a:rPr lang="en-US" altLang="zh-TW" sz="9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MasterPlus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软件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控制器</a:t>
            </a:r>
            <a:r>
              <a:rPr lang="en-US" altLang="zh-CN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</p:txBody>
      </p:sp>
      <p:sp>
        <p:nvSpPr>
          <p:cNvPr id="41" name="Text Placeholder 14"/>
          <p:cNvSpPr txBox="1">
            <a:spLocks/>
          </p:cNvSpPr>
          <p:nvPr/>
        </p:nvSpPr>
        <p:spPr>
          <a:xfrm>
            <a:off x="4257497" y="8227020"/>
            <a:ext cx="1971406" cy="382839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水冷头上盖可定制化设计</a:t>
            </a:r>
            <a:endParaRPr lang="en-US" altLang="zh-TW" sz="1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</p:txBody>
      </p:sp>
      <p:sp>
        <p:nvSpPr>
          <p:cNvPr id="42" name="Text Placeholder 17"/>
          <p:cNvSpPr txBox="1">
            <a:spLocks/>
          </p:cNvSpPr>
          <p:nvPr/>
        </p:nvSpPr>
        <p:spPr>
          <a:xfrm>
            <a:off x="4376867" y="8584646"/>
            <a:ext cx="1852036" cy="1163302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水泵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顶盖可随意拆卸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您可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DIY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</a:t>
            </a: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制专属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于自己的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3D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</a:t>
            </a: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印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图面</a:t>
            </a:r>
            <a:r>
              <a:rPr lang="en-US" altLang="zh-CN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Text Placeholder 15"/>
          <p:cNvSpPr txBox="1">
            <a:spLocks/>
          </p:cNvSpPr>
          <p:nvPr/>
        </p:nvSpPr>
        <p:spPr>
          <a:xfrm>
            <a:off x="4330370" y="9166954"/>
            <a:ext cx="1723548" cy="500226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环保材质</a:t>
            </a:r>
            <a:endParaRPr lang="en-US" altLang="zh-TW" sz="1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</p:txBody>
      </p:sp>
      <p:sp>
        <p:nvSpPr>
          <p:cNvPr id="57" name="Text Placeholder 18"/>
          <p:cNvSpPr txBox="1">
            <a:spLocks/>
          </p:cNvSpPr>
          <p:nvPr/>
        </p:nvSpPr>
        <p:spPr>
          <a:xfrm>
            <a:off x="4391030" y="9554571"/>
            <a:ext cx="1687114" cy="1163302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水冷顶盖采用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环保再生材质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将我们的环境放在第一位</a:t>
            </a:r>
            <a:r>
              <a:rPr lang="en-US" altLang="zh-CN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2" y="1577644"/>
            <a:ext cx="3452692" cy="1490109"/>
          </a:xfrm>
          <a:prstGeom prst="rect">
            <a:avLst/>
          </a:prstGeom>
        </p:spPr>
      </p:pic>
      <p:pic>
        <p:nvPicPr>
          <p:cNvPr id="5" name="Picture 4" descr="A picture containing screenshot, watch, colorfulness, design&#10;&#10;Description automatically generated">
            <a:extLst>
              <a:ext uri="{FF2B5EF4-FFF2-40B4-BE49-F238E27FC236}">
                <a16:creationId xmlns:a16="http://schemas.microsoft.com/office/drawing/2014/main" id="{5E5F725E-05B6-498D-8532-3E48F77539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1" y="5105506"/>
            <a:ext cx="2329244" cy="1746933"/>
          </a:xfrm>
          <a:prstGeom prst="rect">
            <a:avLst/>
          </a:prstGeom>
        </p:spPr>
      </p:pic>
      <p:pic>
        <p:nvPicPr>
          <p:cNvPr id="7" name="Picture 6" descr="A colorful fan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5CE85EB-A63B-793E-E251-600DED4257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438" y="5138479"/>
            <a:ext cx="1673110" cy="1673110"/>
          </a:xfrm>
          <a:prstGeom prst="rect">
            <a:avLst/>
          </a:prstGeom>
        </p:spPr>
      </p:pic>
      <p:pic>
        <p:nvPicPr>
          <p:cNvPr id="9" name="Picture 8" descr="A picture containing compact disk, circle, data storage device, colorfulness&#10;&#10;Description automatically generated">
            <a:extLst>
              <a:ext uri="{FF2B5EF4-FFF2-40B4-BE49-F238E27FC236}">
                <a16:creationId xmlns:a16="http://schemas.microsoft.com/office/drawing/2014/main" id="{B92C7303-6836-1450-E404-FCC6E03362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050" y="5105506"/>
            <a:ext cx="1569057" cy="1569057"/>
          </a:xfrm>
          <a:prstGeom prst="rect">
            <a:avLst/>
          </a:prstGeom>
        </p:spPr>
      </p:pic>
      <p:pic>
        <p:nvPicPr>
          <p:cNvPr id="11" name="Picture 10" descr="A hexagon shaped device with multicolored lights&#10;&#10;Description automatically generated with low confidence">
            <a:extLst>
              <a:ext uri="{FF2B5EF4-FFF2-40B4-BE49-F238E27FC236}">
                <a16:creationId xmlns:a16="http://schemas.microsoft.com/office/drawing/2014/main" id="{52261F92-D268-23EB-7C51-586C7D940D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5" y="7848165"/>
            <a:ext cx="3763109" cy="28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4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432347"/>
              </p:ext>
            </p:extLst>
          </p:nvPr>
        </p:nvGraphicFramePr>
        <p:xfrm>
          <a:off x="498607" y="2538389"/>
          <a:ext cx="6234352" cy="555065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06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8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659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产品名称</a:t>
                      </a:r>
                      <a:endParaRPr lang="zh-TW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冰神</a:t>
                      </a:r>
                      <a:r>
                        <a:rPr lang="en-US" altLang="zh-CN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G360 </a:t>
                      </a: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龙影</a:t>
                      </a:r>
                      <a:endParaRPr lang="zh-TW" sz="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9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产品料号</a:t>
                      </a:r>
                      <a:endParaRPr lang="zh-TW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MLX-D36M-A25PZ-R1</a:t>
                      </a:r>
                      <a:endParaRPr lang="en-US" altLang="zh-CN" sz="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59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外观颜色</a:t>
                      </a:r>
                      <a:endParaRPr lang="zh-TW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黑色</a:t>
                      </a:r>
                      <a:endParaRPr kumimoji="0" lang="zh-TW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59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CPU</a:t>
                      </a: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接口</a:t>
                      </a:r>
                      <a:endParaRPr lang="zh-TW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Intel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zh-CN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Intel®</a:t>
                      </a:r>
                      <a:r>
                        <a:rPr kumimoji="0" lang="en-US" altLang="zh-CN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 LGA </a:t>
                      </a:r>
                      <a:r>
                        <a:rPr kumimoji="0" lang="sv-SE" altLang="zh-CN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1700 / 1200 / 1151 / 1150 / 1155 / 1156 / socket</a:t>
                      </a:r>
                      <a:endParaRPr kumimoji="0" lang="pl-PL" altLang="zh-CN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AMD</a:t>
                      </a:r>
                      <a:endParaRPr lang="zh-TW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AMD® AM5 / AM4 / AM3+ / AM3 / AM2+ / AM2 / FM2+ / FM2 / FM1 socket</a:t>
                      </a:r>
                      <a:endParaRPr kumimoji="0" lang="pl-PL" altLang="zh-CN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59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散热器</a:t>
                      </a:r>
                      <a:endParaRPr lang="en-US" sz="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材质</a:t>
                      </a:r>
                      <a:endParaRPr lang="zh-TW" alt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Aluminum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069">
                <a:tc vMerge="1"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700" b="0" kern="100" dirty="0"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尺寸</a:t>
                      </a:r>
                      <a:r>
                        <a:rPr 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 x W x H)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394 x 119.6 x </a:t>
                      </a:r>
                      <a:r>
                        <a:rPr lang="en-US" altLang="zh-CN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27.2mm</a:t>
                      </a:r>
                      <a:endParaRPr lang="en-US" altLang="zh-CN" sz="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069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水泵</a:t>
                      </a:r>
                      <a:endParaRPr lang="zh-TW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尺寸</a:t>
                      </a:r>
                      <a:r>
                        <a:rPr 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 x W x H)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84.9 x 81 x 53.15 mm</a:t>
                      </a:r>
                      <a:endParaRPr lang="en-US" altLang="zh-TW" sz="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MTTF 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&gt;</a:t>
                      </a:r>
                      <a:r>
                        <a:rPr lang="en-US" sz="900" kern="100" baseline="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sz="900" kern="100" baseline="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</a:t>
                      </a:r>
                      <a:r>
                        <a:rPr 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0,000 </a:t>
                      </a: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小时</a:t>
                      </a:r>
                      <a:endParaRPr lang="en-US" sz="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噪音值</a:t>
                      </a:r>
                      <a:r>
                        <a:rPr lang="en-US" altLang="zh-CN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en-US" altLang="zh-CN" sz="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Max)</a:t>
                      </a:r>
                      <a:endParaRPr lang="en-US" sz="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78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r>
                        <a:rPr lang="en-US" sz="900" kern="100" baseline="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sz="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dB(A)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接口</a:t>
                      </a:r>
                      <a:endParaRPr lang="en-US" sz="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en-US" sz="900" kern="10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-Pin</a:t>
                      </a:r>
                      <a:endParaRPr lang="en-US" sz="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额定电压</a:t>
                      </a:r>
                      <a:endParaRPr lang="en-US" sz="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 VDC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0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功耗</a:t>
                      </a:r>
                      <a:endParaRPr lang="en-US" sz="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3.84 </a:t>
                      </a:r>
                      <a:r>
                        <a:rPr lang="en-US" sz="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W</a:t>
                      </a: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577283"/>
                  </a:ext>
                </a:extLst>
              </a:tr>
              <a:tr h="208069"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风扇</a:t>
                      </a:r>
                      <a:endParaRPr lang="zh-TW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尺寸</a:t>
                      </a:r>
                      <a:r>
                        <a:rPr 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L x W x H)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120 x 120 x </a:t>
                      </a:r>
                      <a:r>
                        <a:rPr 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25 mm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数量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3 Pcs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LED</a:t>
                      </a: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类型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ARGB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转速</a:t>
                      </a:r>
                      <a:r>
                        <a:rPr 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(RPM)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690 ~2500 </a:t>
                      </a:r>
                      <a:r>
                        <a:rPr lang="en-US" altLang="zh-CN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± 10%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风量</a:t>
                      </a:r>
                      <a:r>
                        <a:rPr lang="en-US" altLang="zh-CN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CN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(Max)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70.7 CFM</a:t>
                      </a:r>
                      <a:endParaRPr lang="en-US" altLang="zh-CN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噪音值</a:t>
                      </a:r>
                      <a:r>
                        <a:rPr lang="en-US" altLang="zh-CN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altLang="zh-CN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Max)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27.2 dB(A)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风压</a:t>
                      </a:r>
                      <a:r>
                        <a:rPr 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CN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(Max)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3.61 </a:t>
                      </a:r>
                      <a:r>
                        <a:rPr lang="en-US" altLang="zh-CN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(mmH2O)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轴承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altLang="zh-CN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LDB</a:t>
                      </a:r>
                      <a:r>
                        <a:rPr lang="nl-NL" altLang="zh-CN" sz="900" b="0" kern="100" baseline="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nl-NL" altLang="zh-CN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Loop </a:t>
                      </a:r>
                      <a:r>
                        <a:rPr lang="nl-NL" altLang="zh-CN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dynamic </a:t>
                      </a:r>
                      <a:r>
                        <a:rPr lang="nl-NL" altLang="zh-CN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bearing)</a:t>
                      </a:r>
                      <a:endParaRPr lang="nl-NL" altLang="zh-CN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MTTF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&gt;</a:t>
                      </a:r>
                      <a:r>
                        <a:rPr 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160,000</a:t>
                      </a: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小时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电源接口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4-Pin PWM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额定电压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12 VDC</a:t>
                      </a: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额定电流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0.2</a:t>
                      </a:r>
                      <a:r>
                        <a:rPr lang="en-US" sz="900" b="0" kern="100" baseline="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A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59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700" b="0" kern="100" dirty="0">
                        <a:solidFill>
                          <a:schemeClr val="tx2"/>
                        </a:solidFill>
                        <a:effectLst/>
                        <a:latin typeface="+mn-lt"/>
                        <a:ea typeface="新細明體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安全电流</a:t>
                      </a:r>
                      <a:endParaRPr lang="en-US" altLang="zh-CN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0.3</a:t>
                      </a:r>
                      <a:r>
                        <a:rPr lang="en-US" sz="900" b="0" kern="100" baseline="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A</a:t>
                      </a:r>
                      <a:endParaRPr lang="en-US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659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RAM</a:t>
                      </a:r>
                      <a:r>
                        <a:rPr lang="zh-CN" altLang="en-US" sz="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兼容性</a:t>
                      </a:r>
                      <a:endParaRPr lang="zh-TW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N/A</a:t>
                      </a:r>
                      <a:endParaRPr lang="zh-TW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59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质保</a:t>
                      </a:r>
                      <a:endParaRPr lang="zh-TW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900" b="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5</a:t>
                      </a:r>
                      <a:r>
                        <a:rPr lang="en-US" altLang="zh-TW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zh-CN" altLang="en-US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年</a:t>
                      </a:r>
                      <a:endParaRPr lang="zh-TW" sz="900" b="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Verdana" panose="020B0604030504040204" pitchFamily="34" charset="0"/>
                      </a:endParaRPr>
                    </a:p>
                  </a:txBody>
                  <a:tcPr marL="45958" marR="45958" marT="0" marB="0" anchor="ctr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pic>
        <p:nvPicPr>
          <p:cNvPr id="2" name="Picture 5" descr="E:\Shao_Lee\++\Thermal\7.OTHERS\product sheet\未命名-1-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5" y="2178350"/>
            <a:ext cx="2163762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:\Shao_Lee\++\Thermal\7.OTHERS\product sheet\未命名-1-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7" y="8246399"/>
            <a:ext cx="2163762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348583" y="3402483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graphicFrame>
        <p:nvGraphicFramePr>
          <p:cNvPr id="12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823375"/>
              </p:ext>
            </p:extLst>
          </p:nvPr>
        </p:nvGraphicFramePr>
        <p:xfrm>
          <a:off x="504535" y="8659164"/>
          <a:ext cx="3061923" cy="1296024"/>
        </p:xfrm>
        <a:graphic>
          <a:graphicData uri="http://schemas.openxmlformats.org/drawingml/2006/table">
            <a:tbl>
              <a:tblPr/>
              <a:tblGrid>
                <a:gridCol w="1529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00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EAN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码</a:t>
                      </a:r>
                      <a:endParaRPr kumimoji="0" lang="nl-NL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6928968318415</a:t>
                      </a:r>
                      <a:endParaRPr kumimoji="0" lang="nl-NL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净重</a:t>
                      </a:r>
                      <a:endParaRPr kumimoji="0" lang="nl-NL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kg</a:t>
                      </a:r>
                      <a:endParaRPr kumimoji="0" lang="nl-NL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毛重</a:t>
                      </a:r>
                      <a:endParaRPr kumimoji="0" lang="nl-NL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kg</a:t>
                      </a:r>
                      <a:endParaRPr kumimoji="0" lang="nl-NL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包装尺寸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en-US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 x W X H)</a:t>
                      </a:r>
                      <a:endParaRPr kumimoji="0" lang="nl-NL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 </a:t>
                      </a:r>
                      <a:r>
                        <a:rPr lang="en-US" altLang="zh-TW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x </a:t>
                      </a:r>
                      <a:r>
                        <a:rPr lang="en-US" altLang="zh-TW" sz="900" b="0" kern="100" dirty="0" err="1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x</a:t>
                      </a:r>
                      <a:r>
                        <a:rPr lang="en-US" altLang="zh-TW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 </a:t>
                      </a:r>
                      <a:r>
                        <a:rPr kumimoji="0" lang="en-US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 cm</a:t>
                      </a:r>
                      <a:endParaRPr kumimoji="0" lang="en-US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外箱尺寸</a:t>
                      </a:r>
                      <a:r>
                        <a:rPr kumimoji="0" lang="nl-NL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0" lang="nl-NL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 x W x H)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EE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 </a:t>
                      </a:r>
                      <a:r>
                        <a:rPr lang="en-US" altLang="zh-TW" sz="900" b="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x </a:t>
                      </a:r>
                      <a:r>
                        <a:rPr lang="en-US" altLang="zh-TW" sz="900" b="0" kern="100" dirty="0" err="1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Verdana" panose="020B0604030504040204" pitchFamily="34" charset="0"/>
                        </a:rPr>
                        <a:t>x</a:t>
                      </a:r>
                      <a:r>
                        <a:rPr kumimoji="0" lang="en-US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 cm</a:t>
                      </a:r>
                      <a:endParaRPr kumimoji="0" lang="en-US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个</a:t>
                      </a:r>
                      <a:r>
                        <a:rPr kumimoji="0" lang="nl-NL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箱</a:t>
                      </a:r>
                      <a:endParaRPr kumimoji="0" lang="nl-NL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17513">
                        <a:lnSpc>
                          <a:spcPct val="90000"/>
                        </a:lnSpc>
                        <a:spcBef>
                          <a:spcPts val="463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Meiryo" panose="020B0604030504040204" pitchFamily="34" charset="-128"/>
                        </a:defRPr>
                      </a:lvl1pPr>
                      <a:lvl2pPr marL="742950" indent="-28575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2pPr>
                      <a:lvl3pPr marL="11430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8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3pPr>
                      <a:lvl4pPr marL="16002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4pPr>
                      <a:lvl5pPr marL="2057400" indent="-228600" defTabSz="417513">
                        <a:lnSpc>
                          <a:spcPct val="90000"/>
                        </a:lnSpc>
                        <a:spcBef>
                          <a:spcPts val="225"/>
                        </a:spcBef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5pPr>
                      <a:lvl6pPr marL="25146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6pPr>
                      <a:lvl7pPr marL="29718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7pPr>
                      <a:lvl8pPr marL="34290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8pPr>
                      <a:lvl9pPr marL="3886200" indent="-228600" defTabSz="417513" eaLnBrk="0" fontAlgn="base" hangingPunct="0">
                        <a:lnSpc>
                          <a:spcPct val="9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70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cs typeface="Noto Sans" panose="020B0502040504020204" pitchFamily="34" charset="0"/>
                        </a:defRPr>
                      </a:lvl9pPr>
                    </a:lstStyle>
                    <a:p>
                      <a:pPr marL="0" marR="0" lvl="0" indent="0" algn="l" defTabSz="4175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Meiryo" panose="020B0604030504040204" pitchFamily="34" charset="-128"/>
                        </a:rPr>
                        <a:t>4</a:t>
                      </a:r>
                      <a:endParaRPr kumimoji="0" lang="en-US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Meiryo" panose="020B0604030504040204" pitchFamily="34" charset="-128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68263" y="471326"/>
            <a:ext cx="626469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全新双腔体水头设</a:t>
            </a:r>
            <a:r>
              <a:rPr lang="zh-CN" altLang="en-US" sz="9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计 </a:t>
            </a:r>
            <a:r>
              <a:rPr lang="en-US" altLang="zh-TW" sz="9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- </a:t>
            </a:r>
            <a:r>
              <a:rPr lang="zh-CN" altLang="en-US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们的标志性双腔泵已改进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全新设计的泵体和铜底结构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使得水泵内部冷热水分层流动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大幅提升散热效率和水冷头使用寿命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endParaRPr lang="en-US" altLang="zh-TW" sz="9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" panose="020B0502040504020204" pitchFamily="34" charset="0"/>
            </a:endParaRPr>
          </a:p>
          <a:p>
            <a:endParaRPr lang="en-US" altLang="zh-CN" sz="9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r>
              <a:rPr lang="zh-CN" altLang="en-US" sz="9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新漩涡</a:t>
            </a:r>
            <a:r>
              <a:rPr lang="en-US" altLang="zh-CN" sz="9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Edge 120 </a:t>
            </a:r>
            <a:r>
              <a:rPr lang="en-US" altLang="zh-CN" sz="9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ARGB</a:t>
            </a:r>
            <a:r>
              <a:rPr lang="zh-CN" altLang="en-US" sz="9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风扇 </a:t>
            </a:r>
            <a:r>
              <a:rPr lang="en-US" altLang="zh-CN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- </a:t>
            </a:r>
            <a:r>
              <a:rPr lang="zh-CN" altLang="en-US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预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安装的新漩涡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Edge 120 </a:t>
            </a:r>
            <a:r>
              <a:rPr lang="en-US" altLang="zh-CN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ARGB</a:t>
            </a:r>
            <a:r>
              <a:rPr lang="zh-CN" altLang="en-US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风扇让用户安装更为简易</a:t>
            </a:r>
            <a:r>
              <a:rPr lang="en-US" altLang="zh-CN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采用第三代高性能风扇扇叶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进一步提高了散热性能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附有的二代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ARGB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光效更能帮助您打造多元化桌面美学场景</a:t>
            </a:r>
            <a:r>
              <a:rPr lang="en-US" altLang="zh-CN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en-US" altLang="zh-CN" sz="9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9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r>
              <a:rPr lang="zh-CN" altLang="en-US" sz="9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二</a:t>
            </a:r>
            <a:r>
              <a:rPr lang="zh-CN" altLang="en-US" sz="9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代</a:t>
            </a:r>
            <a:r>
              <a:rPr lang="en-US" altLang="zh-CN" sz="9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ARGB</a:t>
            </a:r>
            <a:r>
              <a:rPr lang="zh-CN" altLang="en-US" sz="9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灯</a:t>
            </a:r>
            <a:r>
              <a:rPr lang="zh-CN" altLang="en-US" sz="9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效 </a:t>
            </a:r>
            <a:r>
              <a:rPr lang="en-US" altLang="zh-CN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– 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支持</a:t>
            </a:r>
            <a:r>
              <a:rPr lang="zh-CN" altLang="en-US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ARGB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灯效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兼容</a:t>
            </a:r>
            <a:r>
              <a:rPr lang="en-US" altLang="zh-TW" sz="900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MasterPlus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软件</a:t>
            </a:r>
            <a:r>
              <a:rPr lang="zh-TW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控制器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9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  <a:p>
            <a:endParaRPr lang="en-US" altLang="zh-CN" sz="9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eko SemiBold" panose="02000000000000000000" pitchFamily="2" charset="0"/>
            </a:endParaRPr>
          </a:p>
          <a:p>
            <a:r>
              <a:rPr lang="zh-CN" altLang="en-US" sz="9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水冷头上盖可定制化设</a:t>
            </a:r>
            <a:r>
              <a:rPr lang="zh-CN" altLang="en-US" sz="9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计 </a:t>
            </a:r>
            <a:r>
              <a:rPr lang="en-US" altLang="zh-CN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– </a:t>
            </a:r>
            <a:r>
              <a:rPr lang="zh-CN" altLang="en-US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水泵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顶盖可随意拆卸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您可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DIY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定制属于自己的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3D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</a:t>
            </a:r>
            <a:r>
              <a:rPr lang="zh-CN" altLang="en-US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印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图面</a:t>
            </a:r>
            <a:r>
              <a:rPr lang="en-US" altLang="zh-CN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endParaRPr lang="en-US" altLang="zh-CN" sz="9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9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环</a:t>
            </a:r>
            <a:r>
              <a:rPr lang="zh-CN" altLang="en-US" sz="9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保材</a:t>
            </a:r>
            <a:r>
              <a:rPr lang="zh-CN" altLang="en-US" sz="9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质 </a:t>
            </a:r>
            <a:r>
              <a:rPr lang="en-US" altLang="zh-CN" sz="9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– </a:t>
            </a:r>
            <a:r>
              <a:rPr lang="zh-CN" altLang="en-US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eko SemiBold" panose="02000000000000000000" pitchFamily="2" charset="0"/>
              </a:rPr>
              <a:t>水冷顶盖</a:t>
            </a:r>
            <a:r>
              <a:rPr lang="zh-CN" altLang="en-US" sz="9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采用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环保再生材质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CN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将我们的环境放在第一位</a:t>
            </a:r>
            <a:r>
              <a:rPr lang="en-US" altLang="zh-CN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endParaRPr lang="en-US" altLang="zh-TW" sz="9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2840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3DB5CF2AACA10141B29ADE24377327A9" ma:contentTypeVersion="16" ma:contentTypeDescription="新建文档。" ma:contentTypeScope="" ma:versionID="0365903e8a5a75e6f1fbb2d7862f9439">
  <xsd:schema xmlns:xsd="http://www.w3.org/2001/XMLSchema" xmlns:xs="http://www.w3.org/2001/XMLSchema" xmlns:p="http://schemas.microsoft.com/office/2006/metadata/properties" xmlns:ns2="bf888188-74cf-4ae4-83af-bd878b8bb81f" xmlns:ns3="206c20dd-25b1-4e64-a0a4-ce59e143c13b" targetNamespace="http://schemas.microsoft.com/office/2006/metadata/properties" ma:root="true" ma:fieldsID="a4eca45552b68601e197a2c567ff5ca3" ns2:_="" ns3:_="">
    <xsd:import namespace="bf888188-74cf-4ae4-83af-bd878b8bb81f"/>
    <xsd:import namespace="206c20dd-25b1-4e64-a0a4-ce59e143c1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888188-74cf-4ae4-83af-bd878b8bb8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图像标记" ma:readOnly="false" ma:fieldId="{5cf76f15-5ced-4ddc-b409-7134ff3c332f}" ma:taxonomyMulti="true" ma:sspId="8100efa1-68e3-48a8-b305-d43d0f9db1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c20dd-25b1-4e64-a0a4-ce59e143c13b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9c77a28-4962-41f6-90fd-a18815b1eaf7}" ma:internalName="TaxCatchAll" ma:showField="CatchAllData" ma:web="206c20dd-25b1-4e64-a0a4-ce59e143c1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共享对象详细信息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06c20dd-25b1-4e64-a0a4-ce59e143c13b" xsi:nil="true"/>
    <lcf76f155ced4ddcb4097134ff3c332f xmlns="bf888188-74cf-4ae4-83af-bd878b8bb81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AD71AF-7708-441A-A3B3-EF53F2C42474}"/>
</file>

<file path=customXml/itemProps2.xml><?xml version="1.0" encoding="utf-8"?>
<ds:datastoreItem xmlns:ds="http://schemas.openxmlformats.org/officeDocument/2006/customXml" ds:itemID="{67077C1B-C417-4D12-A8F3-2664D4725797}"/>
</file>

<file path=customXml/itemProps3.xml><?xml version="1.0" encoding="utf-8"?>
<ds:datastoreItem xmlns:ds="http://schemas.openxmlformats.org/officeDocument/2006/customXml" ds:itemID="{BC37166D-807A-4D1D-947A-055BC90D8DA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3869</TotalTime>
  <Words>732</Words>
  <Application>Microsoft Office PowerPoint</Application>
  <PresentationFormat>自定义</PresentationFormat>
  <Paragraphs>95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Meiryo</vt:lpstr>
      <vt:lpstr>Noto Sans</vt:lpstr>
      <vt:lpstr>宋体</vt:lpstr>
      <vt:lpstr>Teko</vt:lpstr>
      <vt:lpstr>Teko SemiBold</vt:lpstr>
      <vt:lpstr>微軟正黑體</vt:lpstr>
      <vt:lpstr>新細明體</vt:lpstr>
      <vt:lpstr>Arial</vt:lpstr>
      <vt:lpstr>Calibri</vt:lpstr>
      <vt:lpstr>Verdana</vt:lpstr>
      <vt:lpstr>Office 佈景主題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Shao_Lee 李宜珈</dc:creator>
  <cp:lastModifiedBy>Julianne_Xu徐玉蓮</cp:lastModifiedBy>
  <cp:revision>125</cp:revision>
  <dcterms:created xsi:type="dcterms:W3CDTF">2021-08-05T04:16:37Z</dcterms:created>
  <dcterms:modified xsi:type="dcterms:W3CDTF">2023-07-25T05:48:39Z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0x0101003DB5CF2AACA10141B29ADE24377327A9</vt:lpwstr>
  </property>
</Properties>
</file>